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kizkenar Üçgen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 Üçgen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İkizkenar Üçgen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  <p:cxnSp>
        <p:nvCxnSpPr>
          <p:cNvPr id="11" name="Düz Bağlayıcı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 Üçgen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59F27E5-14F2-4456-8CEB-7504FB6B83B1}" type="datetimeFigureOut">
              <a:rPr lang="tr-TR" smtClean="0"/>
              <a:t>23.11.2010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A4A84E7-4D25-4B3F-95B1-25A4C1531C65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448271"/>
          </a:xfrm>
        </p:spPr>
        <p:txBody>
          <a:bodyPr/>
          <a:lstStyle/>
          <a:p>
            <a:r>
              <a:rPr lang="tr-TR" dirty="0" err="1" smtClean="0"/>
              <a:t>Suggestions</a:t>
            </a:r>
            <a:r>
              <a:rPr lang="tr-TR" dirty="0" smtClean="0"/>
              <a:t>(öneriler)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6824" cy="2711152"/>
          </a:xfrm>
        </p:spPr>
        <p:txBody>
          <a:bodyPr/>
          <a:lstStyle/>
          <a:p>
            <a:r>
              <a:rPr lang="tr-TR" dirty="0" err="1" smtClean="0"/>
              <a:t>Why</a:t>
            </a:r>
            <a:r>
              <a:rPr lang="tr-TR" dirty="0" smtClean="0"/>
              <a:t> </a:t>
            </a:r>
            <a:r>
              <a:rPr lang="tr-TR" dirty="0" err="1" smtClean="0"/>
              <a:t>don’t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(</a:t>
            </a:r>
            <a:r>
              <a:rPr lang="tr-TR" dirty="0" err="1" smtClean="0"/>
              <a:t>we</a:t>
            </a:r>
            <a:r>
              <a:rPr lang="tr-TR" dirty="0" smtClean="0"/>
              <a:t>)…?</a:t>
            </a:r>
          </a:p>
          <a:p>
            <a:r>
              <a:rPr lang="tr-TR" dirty="0" err="1" smtClean="0"/>
              <a:t>Shall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(I)…?</a:t>
            </a:r>
          </a:p>
          <a:p>
            <a:r>
              <a:rPr lang="tr-TR" dirty="0" err="1" smtClean="0"/>
              <a:t>Let’s</a:t>
            </a:r>
            <a:r>
              <a:rPr lang="tr-TR" dirty="0" smtClean="0"/>
              <a:t>…</a:t>
            </a:r>
          </a:p>
          <a:p>
            <a:r>
              <a:rPr lang="tr-TR" dirty="0" err="1" smtClean="0"/>
              <a:t>What</a:t>
            </a:r>
            <a:r>
              <a:rPr lang="tr-TR" dirty="0" smtClean="0"/>
              <a:t>(how)</a:t>
            </a:r>
            <a:r>
              <a:rPr lang="tr-TR" dirty="0" err="1" smtClean="0"/>
              <a:t>about</a:t>
            </a:r>
            <a:r>
              <a:rPr lang="tr-TR" dirty="0" smtClean="0"/>
              <a:t>…?</a:t>
            </a:r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61226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29600" cy="1143000"/>
          </a:xfrm>
        </p:spPr>
        <p:txBody>
          <a:bodyPr/>
          <a:lstStyle/>
          <a:p>
            <a:r>
              <a:rPr lang="tr-TR" dirty="0" err="1" smtClean="0"/>
              <a:t>Go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cinema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6808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17562" y="574581"/>
            <a:ext cx="7772400" cy="982212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6400800" cy="4248472"/>
          </a:xfrm>
        </p:spPr>
        <p:txBody>
          <a:bodyPr/>
          <a:lstStyle/>
          <a:p>
            <a:pPr algn="l"/>
            <a:r>
              <a:rPr lang="tr-TR" dirty="0" err="1" smtClean="0"/>
              <a:t>Let’s</a:t>
            </a:r>
            <a:r>
              <a:rPr lang="tr-TR" dirty="0" smtClean="0"/>
              <a:t> </a:t>
            </a:r>
            <a:r>
              <a:rPr lang="tr-TR" dirty="0" err="1" smtClean="0"/>
              <a:t>go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cinema</a:t>
            </a:r>
            <a:endParaRPr lang="tr-TR" dirty="0" smtClean="0"/>
          </a:p>
          <a:p>
            <a:pPr algn="l"/>
            <a:r>
              <a:rPr lang="tr-TR" dirty="0" err="1" smtClean="0"/>
              <a:t>Why</a:t>
            </a:r>
            <a:r>
              <a:rPr lang="tr-TR" dirty="0" smtClean="0"/>
              <a:t> </a:t>
            </a:r>
            <a:r>
              <a:rPr lang="tr-TR" dirty="0" err="1" smtClean="0"/>
              <a:t>don’t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go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cinema</a:t>
            </a:r>
            <a:r>
              <a:rPr lang="tr-TR" dirty="0" smtClean="0"/>
              <a:t>?</a:t>
            </a:r>
          </a:p>
          <a:p>
            <a:pPr algn="l"/>
            <a:r>
              <a:rPr lang="tr-TR" dirty="0" err="1" smtClean="0"/>
              <a:t>Shall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go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cinema</a:t>
            </a:r>
            <a:r>
              <a:rPr lang="tr-TR" dirty="0" smtClean="0"/>
              <a:t>?</a:t>
            </a:r>
          </a:p>
          <a:p>
            <a:pPr algn="l"/>
            <a:r>
              <a:rPr lang="tr-TR" dirty="0" err="1" smtClean="0"/>
              <a:t>What</a:t>
            </a:r>
            <a:r>
              <a:rPr lang="tr-TR" dirty="0" smtClean="0"/>
              <a:t> </a:t>
            </a:r>
            <a:r>
              <a:rPr lang="tr-TR" dirty="0" err="1" smtClean="0"/>
              <a:t>about</a:t>
            </a:r>
            <a:r>
              <a:rPr lang="tr-TR" dirty="0" smtClean="0"/>
              <a:t> </a:t>
            </a:r>
            <a:r>
              <a:rPr lang="tr-TR" dirty="0" err="1" smtClean="0"/>
              <a:t>going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cinema</a:t>
            </a:r>
            <a:r>
              <a:rPr lang="tr-TR" dirty="0" smtClean="0"/>
              <a:t>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618969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Play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tennis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259632" y="404664"/>
            <a:ext cx="6400800" cy="5544616"/>
          </a:xfrm>
        </p:spPr>
        <p:txBody>
          <a:bodyPr/>
          <a:lstStyle/>
          <a:p>
            <a:pPr algn="l"/>
            <a:endParaRPr lang="tr-TR" dirty="0" smtClean="0"/>
          </a:p>
          <a:p>
            <a:pPr algn="l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105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395536" y="-1323528"/>
            <a:ext cx="45719" cy="1470025"/>
          </a:xfrm>
        </p:spPr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15616" y="620688"/>
            <a:ext cx="6400800" cy="5616624"/>
          </a:xfrm>
        </p:spPr>
        <p:txBody>
          <a:bodyPr/>
          <a:lstStyle/>
          <a:p>
            <a:pPr algn="l"/>
            <a:endParaRPr lang="tr-TR" dirty="0" smtClean="0"/>
          </a:p>
          <a:p>
            <a:pPr algn="l"/>
            <a:r>
              <a:rPr lang="tr-TR" dirty="0" err="1" smtClean="0"/>
              <a:t>Let’s</a:t>
            </a:r>
            <a:r>
              <a:rPr lang="tr-TR" dirty="0" smtClean="0"/>
              <a:t> </a:t>
            </a:r>
            <a:r>
              <a:rPr lang="tr-TR" dirty="0" err="1" smtClean="0"/>
              <a:t>play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tennis</a:t>
            </a:r>
            <a:endParaRPr lang="tr-TR" dirty="0" smtClean="0"/>
          </a:p>
          <a:p>
            <a:pPr algn="l"/>
            <a:endParaRPr lang="tr-TR" dirty="0"/>
          </a:p>
          <a:p>
            <a:pPr algn="l"/>
            <a:r>
              <a:rPr lang="tr-TR" dirty="0" err="1" smtClean="0"/>
              <a:t>Why</a:t>
            </a:r>
            <a:r>
              <a:rPr lang="tr-TR" dirty="0" smtClean="0"/>
              <a:t> </a:t>
            </a:r>
            <a:r>
              <a:rPr lang="tr-TR" dirty="0" err="1" smtClean="0"/>
              <a:t>don’t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play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tennis</a:t>
            </a:r>
            <a:r>
              <a:rPr lang="tr-TR" dirty="0" smtClean="0"/>
              <a:t>?</a:t>
            </a:r>
          </a:p>
          <a:p>
            <a:pPr algn="l"/>
            <a:endParaRPr lang="tr-TR" dirty="0"/>
          </a:p>
          <a:p>
            <a:pPr algn="l"/>
            <a:r>
              <a:rPr lang="tr-TR" dirty="0" err="1" smtClean="0"/>
              <a:t>Shall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play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tennis</a:t>
            </a:r>
            <a:r>
              <a:rPr lang="tr-TR" dirty="0" smtClean="0"/>
              <a:t>?</a:t>
            </a:r>
          </a:p>
          <a:p>
            <a:pPr algn="l"/>
            <a:endParaRPr lang="tr-TR" dirty="0"/>
          </a:p>
          <a:p>
            <a:pPr algn="l"/>
            <a:r>
              <a:rPr lang="tr-TR" dirty="0" smtClean="0"/>
              <a:t>How </a:t>
            </a:r>
            <a:r>
              <a:rPr lang="tr-TR" dirty="0" err="1" smtClean="0"/>
              <a:t>about</a:t>
            </a:r>
            <a:r>
              <a:rPr lang="tr-TR" dirty="0" smtClean="0"/>
              <a:t> </a:t>
            </a:r>
            <a:r>
              <a:rPr lang="tr-TR" dirty="0" err="1" smtClean="0"/>
              <a:t>playing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tennis</a:t>
            </a:r>
            <a:r>
              <a:rPr lang="tr-TR" dirty="0" smtClean="0"/>
              <a:t>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2339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539552" y="-1251520"/>
            <a:ext cx="7772400" cy="1470025"/>
          </a:xfrm>
        </p:spPr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400800" cy="4752528"/>
          </a:xfrm>
        </p:spPr>
        <p:txBody>
          <a:bodyPr>
            <a:normAutofit/>
          </a:bodyPr>
          <a:lstStyle/>
          <a:p>
            <a:r>
              <a:rPr lang="tr-TR" dirty="0" smtClean="0"/>
              <a:t>+</a:t>
            </a:r>
          </a:p>
          <a:p>
            <a:r>
              <a:rPr lang="tr-TR" dirty="0" smtClean="0"/>
              <a:t>OK</a:t>
            </a:r>
          </a:p>
          <a:p>
            <a:r>
              <a:rPr lang="tr-TR" dirty="0" err="1" smtClean="0"/>
              <a:t>That’s</a:t>
            </a:r>
            <a:r>
              <a:rPr lang="tr-TR" dirty="0" smtClean="0"/>
              <a:t> </a:t>
            </a:r>
            <a:r>
              <a:rPr lang="tr-TR" dirty="0" err="1" smtClean="0"/>
              <a:t>great</a:t>
            </a:r>
            <a:endParaRPr lang="tr-TR" dirty="0" smtClean="0"/>
          </a:p>
          <a:p>
            <a:r>
              <a:rPr lang="tr-TR" dirty="0" err="1" smtClean="0"/>
              <a:t>Yes,why</a:t>
            </a:r>
            <a:r>
              <a:rPr lang="tr-TR" dirty="0" smtClean="0"/>
              <a:t> not?</a:t>
            </a:r>
          </a:p>
          <a:p>
            <a:r>
              <a:rPr lang="tr-TR" dirty="0" err="1" smtClean="0"/>
              <a:t>Good</a:t>
            </a:r>
            <a:r>
              <a:rPr lang="tr-TR" dirty="0" smtClean="0"/>
              <a:t> idea</a:t>
            </a:r>
          </a:p>
          <a:p>
            <a:r>
              <a:rPr lang="tr-TR" dirty="0" smtClean="0"/>
              <a:t>-</a:t>
            </a:r>
          </a:p>
          <a:p>
            <a:r>
              <a:rPr lang="tr-TR" dirty="0" smtClean="0"/>
              <a:t>I’m </a:t>
            </a:r>
            <a:r>
              <a:rPr lang="tr-TR" dirty="0" err="1" smtClean="0"/>
              <a:t>sorry</a:t>
            </a:r>
            <a:r>
              <a:rPr lang="tr-TR" dirty="0" smtClean="0"/>
              <a:t> I </a:t>
            </a:r>
            <a:r>
              <a:rPr lang="tr-TR" dirty="0" err="1" smtClean="0"/>
              <a:t>can’t</a:t>
            </a:r>
            <a:endParaRPr lang="tr-TR" dirty="0" smtClean="0"/>
          </a:p>
          <a:p>
            <a:r>
              <a:rPr lang="tr-TR" dirty="0" smtClean="0"/>
              <a:t>I’m </a:t>
            </a:r>
            <a:r>
              <a:rPr lang="tr-TR" dirty="0" err="1" smtClean="0"/>
              <a:t>afraid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can’t</a:t>
            </a:r>
            <a:endParaRPr lang="tr-TR" dirty="0" smtClean="0"/>
          </a:p>
          <a:p>
            <a:r>
              <a:rPr lang="tr-TR" dirty="0" err="1" smtClean="0"/>
              <a:t>It</a:t>
            </a:r>
            <a:r>
              <a:rPr lang="tr-TR" dirty="0" smtClean="0"/>
              <a:t> </a:t>
            </a:r>
            <a:r>
              <a:rPr lang="tr-TR" dirty="0" err="1" smtClean="0"/>
              <a:t>sounds</a:t>
            </a:r>
            <a:r>
              <a:rPr lang="tr-TR" dirty="0" smtClean="0"/>
              <a:t> </a:t>
            </a:r>
            <a:r>
              <a:rPr lang="tr-TR" dirty="0" err="1" smtClean="0"/>
              <a:t>terrible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5774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6400800" cy="4752528"/>
          </a:xfrm>
        </p:spPr>
        <p:txBody>
          <a:bodyPr/>
          <a:lstStyle/>
          <a:p>
            <a:endParaRPr lang="tr-TR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tr-T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tr-TR" dirty="0" err="1" smtClean="0">
                <a:solidFill>
                  <a:srgbClr val="FF0000"/>
                </a:solidFill>
              </a:rPr>
              <a:t>Go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out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and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walk</a:t>
            </a:r>
            <a:r>
              <a:rPr lang="tr-TR" dirty="0" smtClean="0">
                <a:solidFill>
                  <a:srgbClr val="FF0000"/>
                </a:solidFill>
              </a:rPr>
              <a:t> in </a:t>
            </a:r>
            <a:r>
              <a:rPr lang="tr-TR" dirty="0" err="1" smtClean="0">
                <a:solidFill>
                  <a:srgbClr val="FF0000"/>
                </a:solidFill>
              </a:rPr>
              <a:t>the</a:t>
            </a:r>
            <a:r>
              <a:rPr lang="tr-TR" dirty="0" smtClean="0">
                <a:solidFill>
                  <a:srgbClr val="FF0000"/>
                </a:solidFill>
              </a:rPr>
              <a:t> park</a:t>
            </a:r>
          </a:p>
          <a:p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03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79512" y="-1107503"/>
            <a:ext cx="360040" cy="1224135"/>
          </a:xfrm>
        </p:spPr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259632" y="548680"/>
            <a:ext cx="6400800" cy="5616624"/>
          </a:xfrm>
        </p:spPr>
        <p:txBody>
          <a:bodyPr/>
          <a:lstStyle/>
          <a:p>
            <a:pPr algn="l"/>
            <a:endParaRPr lang="tr-TR" dirty="0" smtClean="0"/>
          </a:p>
          <a:p>
            <a:pPr algn="l"/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Let’s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out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walk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park</a:t>
            </a:r>
          </a:p>
          <a:p>
            <a:pPr algn="l"/>
            <a:endParaRPr lang="tr-T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Why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don’t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you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out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walk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park?</a:t>
            </a:r>
          </a:p>
          <a:p>
            <a:pPr algn="l"/>
            <a:endParaRPr lang="tr-T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Shall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out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walk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park?</a:t>
            </a:r>
          </a:p>
          <a:p>
            <a:pPr algn="l"/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about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</a:t>
            </a:r>
            <a:r>
              <a:rPr lang="tr-TR" dirty="0" err="1" smtClean="0">
                <a:solidFill>
                  <a:schemeClr val="accent2"/>
                </a:solidFill>
              </a:rPr>
              <a:t>ing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out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walk</a:t>
            </a:r>
            <a:r>
              <a:rPr lang="tr-TR" dirty="0" err="1" smtClean="0">
                <a:solidFill>
                  <a:schemeClr val="accent2"/>
                </a:solidFill>
              </a:rPr>
              <a:t>ing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 </a:t>
            </a:r>
            <a:r>
              <a:rPr lang="tr-TR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park?</a:t>
            </a:r>
          </a:p>
          <a:p>
            <a:pPr algn="l"/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6288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539552" y="3212976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err="1" smtClean="0"/>
              <a:t>Prepared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br>
              <a:rPr lang="tr-TR" dirty="0" smtClean="0"/>
            </a:br>
            <a:r>
              <a:rPr lang="tr-TR" dirty="0" smtClean="0">
                <a:solidFill>
                  <a:schemeClr val="accent5"/>
                </a:solidFill>
              </a:rPr>
              <a:t>English </a:t>
            </a:r>
            <a:r>
              <a:rPr lang="tr-TR" dirty="0" err="1" smtClean="0">
                <a:solidFill>
                  <a:schemeClr val="accent5"/>
                </a:solidFill>
              </a:rPr>
              <a:t>Teacher</a:t>
            </a:r>
            <a:r>
              <a:rPr lang="tr-TR" dirty="0" smtClean="0">
                <a:solidFill>
                  <a:schemeClr val="accent5"/>
                </a:solidFill>
              </a:rPr>
              <a:t/>
            </a:r>
            <a:br>
              <a:rPr lang="tr-TR" dirty="0" smtClean="0">
                <a:solidFill>
                  <a:schemeClr val="accent5"/>
                </a:solidFill>
              </a:rPr>
            </a:br>
            <a:r>
              <a:rPr lang="tr-TR" dirty="0" smtClean="0">
                <a:solidFill>
                  <a:schemeClr val="bg2">
                    <a:lumMod val="50000"/>
                  </a:schemeClr>
                </a:solidFill>
              </a:rPr>
              <a:t>Ümit Kartal</a:t>
            </a:r>
            <a:br>
              <a:rPr lang="tr-TR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-756592" y="-2475656"/>
            <a:ext cx="8062912" cy="1752600"/>
          </a:xfrm>
        </p:spPr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008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</TotalTime>
  <Words>137</Words>
  <Application>Microsoft Office PowerPoint</Application>
  <PresentationFormat>Ekran Gösterisi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Canlı</vt:lpstr>
      <vt:lpstr>Suggestions(öneriler)</vt:lpstr>
      <vt:lpstr>Go to the cinema</vt:lpstr>
      <vt:lpstr>PowerPoint Sunusu</vt:lpstr>
      <vt:lpstr>Play table tennis</vt:lpstr>
      <vt:lpstr>PowerPoint Sunusu</vt:lpstr>
      <vt:lpstr>PowerPoint Sunusu</vt:lpstr>
      <vt:lpstr>PowerPoint Sunusu</vt:lpstr>
      <vt:lpstr>PowerPoint Sunusu</vt:lpstr>
      <vt:lpstr>    Prepared by  English Teacher Ümit Kartal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Suggestions(öneriler)</dc:title>
  <dc:creator>RESSAM ŞEVKET DAĞ</dc:creator>
  <cp:lastModifiedBy>RESSAM ŞEVKET DAĞ</cp:lastModifiedBy>
  <cp:revision>5</cp:revision>
  <dcterms:created xsi:type="dcterms:W3CDTF">2010-11-23T19:32:06Z</dcterms:created>
  <dcterms:modified xsi:type="dcterms:W3CDTF">2010-11-23T20:09:53Z</dcterms:modified>
</cp:coreProperties>
</file>